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2" r:id="rId3"/>
    <p:sldId id="261" r:id="rId4"/>
    <p:sldId id="257" r:id="rId5"/>
    <p:sldId id="263" r:id="rId6"/>
    <p:sldId id="258" r:id="rId7"/>
    <p:sldId id="264" r:id="rId8"/>
    <p:sldId id="259" r:id="rId9"/>
    <p:sldId id="265" r:id="rId10"/>
    <p:sldId id="260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87" d="100"/>
          <a:sy n="87" d="100"/>
        </p:scale>
        <p:origin x="-2088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printerSettings" Target="printerSettings/printerSettings1.bin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98348" y="1371600"/>
            <a:ext cx="8147304" cy="1344168"/>
          </a:xfrm>
        </p:spPr>
        <p:txBody>
          <a:bodyPr vert="horz" lIns="91440" tIns="45720" rIns="91440" bIns="45720" rtlCol="0" anchor="b" anchorCtr="0">
            <a:normAutofit/>
            <a:scene3d>
              <a:camera prst="orthographicFront"/>
              <a:lightRig rig="threePt" dir="t">
                <a:rot lat="0" lon="0" rev="10800000"/>
              </a:lightRig>
            </a:scene3d>
            <a:sp3d extrusionH="57150">
              <a:bevelT w="38100" h="38100" prst="relaxedInset"/>
              <a:bevelB w="38100" h="38100" prst="relaxedInset"/>
            </a:sp3d>
          </a:bodyPr>
          <a:lstStyle>
            <a:lvl1pPr algn="ctr" defTabSz="914400" rtl="0" eaLnBrk="1" latinLnBrk="0" hangingPunct="1">
              <a:lnSpc>
                <a:spcPts val="6400"/>
              </a:lnSpc>
              <a:spcBef>
                <a:spcPct val="0"/>
              </a:spcBef>
              <a:buNone/>
              <a:defRPr sz="6000" kern="1200">
                <a:solidFill>
                  <a:schemeClr val="bg1"/>
                </a:solidFill>
                <a:effectLst>
                  <a:outerShdw blurRad="25400" dist="19050" dir="4200000" algn="ctr" rotWithShape="0">
                    <a:schemeClr val="tx1">
                      <a:alpha val="40000"/>
                    </a:scheme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98348" y="2715767"/>
            <a:ext cx="8147304" cy="667512"/>
          </a:xfrm>
        </p:spPr>
        <p:txBody>
          <a:bodyPr vert="horz" lIns="91440" tIns="45720" rIns="91440" bIns="45720" rtlCol="0">
            <a:normAutofit/>
            <a:scene3d>
              <a:camera prst="orthographicFront"/>
              <a:lightRig rig="threePt" dir="t"/>
            </a:scene3d>
            <a:sp3d extrusionH="57150">
              <a:bevelT w="38100" h="38100" prst="relaxedInset"/>
              <a:bevelB w="38100" h="38100" prst="relaxedInset"/>
            </a:sp3d>
          </a:bodyPr>
          <a:lstStyle>
            <a:lvl1pPr marL="0" indent="0" algn="ctr" defTabSz="914400" rtl="0" eaLnBrk="1" latinLnBrk="0" hangingPunct="1">
              <a:spcBef>
                <a:spcPts val="0"/>
              </a:spcBef>
              <a:buClr>
                <a:schemeClr val="tx1">
                  <a:lumMod val="75000"/>
                  <a:lumOff val="25000"/>
                </a:schemeClr>
              </a:buClr>
              <a:buSzPct val="75000"/>
              <a:buFont typeface="Wingdings 2" pitchFamily="18" charset="2"/>
              <a:buNone/>
              <a:defRPr sz="2200" b="0" kern="1200" baseline="0">
                <a:solidFill>
                  <a:schemeClr val="bg1"/>
                </a:solidFill>
                <a:effectLst>
                  <a:outerShdw blurRad="25400" dist="25400" dir="4200000" algn="ctr" rotWithShape="0">
                    <a:schemeClr val="tx1">
                      <a:alpha val="4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 vert="horz" lIns="91440" tIns="45720" rIns="91440" bIns="45720" rtlCol="0" anchor="ctr"/>
          <a:lstStyle>
            <a:lvl1pPr marL="0" algn="l" defTabSz="914400" rtl="0" eaLnBrk="1" latinLnBrk="0" hangingPunct="1">
              <a:defRPr sz="1100" kern="1200">
                <a:solidFill>
                  <a:schemeClr val="bg1">
                    <a:lumMod val="75000"/>
                    <a:lumOff val="25000"/>
                  </a:schemeClr>
                </a:solidFill>
                <a:effectLst>
                  <a:outerShdw blurRad="25400" dist="12700" dir="4200000" algn="ctr" rotWithShape="0">
                    <a:schemeClr val="tx1">
                      <a:alpha val="4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fld id="{B449D725-AF79-4FB6-8D02-83EAC61E3211}" type="datetimeFigureOut">
              <a:rPr lang="en-US" smtClean="0"/>
              <a:t>7/15/13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 vert="horz" lIns="91440" tIns="45720" rIns="91440" bIns="45720" rtlCol="0" anchor="ctr"/>
          <a:lstStyle>
            <a:lvl1pPr marL="0" algn="ctr" defTabSz="914400" rtl="0" eaLnBrk="1" latinLnBrk="0" hangingPunct="1">
              <a:defRPr sz="1100" kern="1200">
                <a:solidFill>
                  <a:schemeClr val="bg1">
                    <a:lumMod val="75000"/>
                    <a:lumOff val="25000"/>
                  </a:schemeClr>
                </a:solidFill>
                <a:effectLst>
                  <a:outerShdw blurRad="25400" dist="12700" dir="4200000" algn="ctr" rotWithShape="0">
                    <a:schemeClr val="tx1">
                      <a:alpha val="4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vert="horz" lIns="91440" tIns="45720" rIns="91440" bIns="45720" rtlCol="0" anchor="ctr"/>
          <a:lstStyle>
            <a:lvl1pPr marL="0" algn="r" defTabSz="914400" rtl="0" eaLnBrk="1" latinLnBrk="0" hangingPunct="1">
              <a:defRPr sz="1100" kern="1200">
                <a:solidFill>
                  <a:schemeClr val="bg1">
                    <a:lumMod val="75000"/>
                    <a:lumOff val="25000"/>
                  </a:schemeClr>
                </a:solidFill>
                <a:effectLst>
                  <a:outerShdw blurRad="25400" dist="12700" dir="4200000" algn="ctr" rotWithShape="0">
                    <a:schemeClr val="tx1">
                      <a:alpha val="4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fld id="{076629CB-7937-4506-A327-ACF88B95BB03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7540" y="416859"/>
            <a:ext cx="3840480" cy="1994647"/>
          </a:xfrm>
        </p:spPr>
        <p:txBody>
          <a:bodyPr anchor="b"/>
          <a:lstStyle>
            <a:lvl1pPr algn="ctr">
              <a:defRPr sz="44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7540" y="2438400"/>
            <a:ext cx="3840480" cy="3316942"/>
          </a:xfrm>
        </p:spPr>
        <p:txBody>
          <a:bodyPr>
            <a:normAutofit/>
          </a:bodyPr>
          <a:lstStyle>
            <a:lvl1pPr marL="0" indent="0" algn="ctr">
              <a:spcBef>
                <a:spcPts val="6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9D725-AF79-4FB6-8D02-83EAC61E3211}" type="datetimeFigureOut">
              <a:rPr lang="en-US" smtClean="0"/>
              <a:t>7/15/13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6629CB-7937-4506-A327-ACF88B95BB03}" type="slidenum">
              <a:rPr lang="en-US" smtClean="0"/>
              <a:t>‹#›</a:t>
            </a:fld>
            <a:endParaRPr lang="en-US"/>
          </a:p>
        </p:txBody>
      </p:sp>
      <p:sp>
        <p:nvSpPr>
          <p:cNvPr id="8" name="Picture Placeholder 2"/>
          <p:cNvSpPr>
            <a:spLocks noGrp="1"/>
          </p:cNvSpPr>
          <p:nvPr>
            <p:ph type="pic" idx="1"/>
          </p:nvPr>
        </p:nvSpPr>
        <p:spPr>
          <a:xfrm>
            <a:off x="4805045" y="430306"/>
            <a:ext cx="3840480" cy="5432612"/>
          </a:xfrm>
          <a:solidFill>
            <a:schemeClr val="bg1">
              <a:lumMod val="85000"/>
            </a:schemeClr>
          </a:solidFill>
          <a:ln w="127000" cap="sq">
            <a:solidFill>
              <a:schemeClr val="bg1"/>
            </a:solidFill>
            <a:miter lim="800000"/>
          </a:ln>
          <a:effectLst>
            <a:outerShdw blurRad="76200" dist="12700" dir="5400000" sx="100500" sy="100500" rotWithShape="0">
              <a:prstClr val="black">
                <a:alpha val="30000"/>
              </a:prstClr>
            </a:outerShdw>
          </a:effectLst>
          <a:scene3d>
            <a:camera prst="orthographicFront"/>
            <a:lightRig rig="threePt" dir="t"/>
          </a:scene3d>
          <a:sp3d extrusionH="50800">
            <a:extrusionClr>
              <a:schemeClr val="tx1"/>
            </a:extrusionClr>
            <a:contourClr>
              <a:schemeClr val="tx1"/>
            </a:contourClr>
          </a:sp3d>
        </p:spPr>
        <p:txBody>
          <a:bodyPr vert="horz" lIns="91440" tIns="45720" rIns="91440" bIns="45720" rtlCol="0">
            <a:normAutofit/>
          </a:bodyPr>
          <a:lstStyle>
            <a:lvl1pPr marL="457200" indent="-457200" algn="l" defTabSz="914400" rtl="0" eaLnBrk="1" latinLnBrk="0" hangingPunct="1">
              <a:spcBef>
                <a:spcPts val="2000"/>
              </a:spcBef>
              <a:buClr>
                <a:schemeClr val="accent2">
                  <a:lumMod val="50000"/>
                  <a:lumOff val="50000"/>
                </a:schemeClr>
              </a:buClr>
              <a:buSzPct val="75000"/>
              <a:buFont typeface="Wingdings 2" pitchFamily="18" charset="2"/>
              <a:buNone/>
              <a:defRPr sz="2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  <a:lvl7pPr marL="2743200" indent="-457200">
              <a:defRPr/>
            </a:lvl7pPr>
            <a:lvl8pPr marL="2743200" indent="-457200">
              <a:defRPr/>
            </a:lvl8pPr>
            <a:lvl9pPr marL="2743200" indent="-457200"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9D725-AF79-4FB6-8D02-83EAC61E3211}" type="datetimeFigureOut">
              <a:rPr lang="en-US" smtClean="0"/>
              <a:t>7/15/13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6629CB-7937-4506-A327-ACF88B95BB0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261412" y="417513"/>
            <a:ext cx="1600200" cy="57086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1174" y="417513"/>
            <a:ext cx="6499225" cy="5708650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9D725-AF79-4FB6-8D02-83EAC61E3211}" type="datetimeFigureOut">
              <a:rPr lang="en-US" smtClean="0"/>
              <a:t>7/15/13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6629CB-7937-4506-A327-ACF88B95BB0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losing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 vert="horz" lIns="91440" tIns="45720" rIns="91440" bIns="45720" rtlCol="0" anchor="ctr"/>
          <a:lstStyle>
            <a:lvl1pPr marL="0" algn="l" defTabSz="914400" rtl="0" eaLnBrk="1" latinLnBrk="0" hangingPunct="1">
              <a:defRPr sz="1100" kern="1200">
                <a:solidFill>
                  <a:schemeClr val="bg1">
                    <a:lumMod val="75000"/>
                    <a:lumOff val="25000"/>
                  </a:schemeClr>
                </a:solidFill>
                <a:effectLst>
                  <a:outerShdw blurRad="25400" dist="12700" dir="4200000" algn="ctr" rotWithShape="0">
                    <a:schemeClr val="tx1">
                      <a:alpha val="4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fld id="{B449D725-AF79-4FB6-8D02-83EAC61E3211}" type="datetimeFigureOut">
              <a:rPr lang="en-US" smtClean="0"/>
              <a:t>7/15/13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 vert="horz" lIns="91440" tIns="45720" rIns="91440" bIns="45720" rtlCol="0" anchor="ctr"/>
          <a:lstStyle>
            <a:lvl1pPr marL="0" algn="ctr" defTabSz="914400" rtl="0" eaLnBrk="1" latinLnBrk="0" hangingPunct="1">
              <a:defRPr sz="1100" kern="1200">
                <a:solidFill>
                  <a:schemeClr val="bg1">
                    <a:lumMod val="75000"/>
                    <a:lumOff val="25000"/>
                  </a:schemeClr>
                </a:solidFill>
                <a:effectLst>
                  <a:outerShdw blurRad="25400" dist="12700" dir="4200000" algn="ctr" rotWithShape="0">
                    <a:schemeClr val="tx1">
                      <a:alpha val="4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 vert="horz" lIns="91440" tIns="45720" rIns="91440" bIns="45720" rtlCol="0" anchor="ctr"/>
          <a:lstStyle>
            <a:lvl1pPr marL="0" algn="r" defTabSz="914400" rtl="0" eaLnBrk="1" latinLnBrk="0" hangingPunct="1">
              <a:defRPr sz="1100" kern="1200">
                <a:solidFill>
                  <a:schemeClr val="bg1">
                    <a:lumMod val="75000"/>
                    <a:lumOff val="25000"/>
                  </a:schemeClr>
                </a:solidFill>
                <a:effectLst>
                  <a:outerShdw blurRad="25400" dist="12700" dir="4200000" algn="ctr" rotWithShape="0">
                    <a:schemeClr val="tx1">
                      <a:alpha val="4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fld id="{076629CB-7937-4506-A327-ACF88B95BB03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9D725-AF79-4FB6-8D02-83EAC61E3211}" type="datetimeFigureOut">
              <a:rPr lang="en-US" smtClean="0"/>
              <a:t>7/15/13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6629CB-7937-4506-A327-ACF88B95BB0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with Picture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98475" y="4343398"/>
            <a:ext cx="8147049" cy="1346013"/>
          </a:xfrm>
        </p:spPr>
        <p:txBody>
          <a:bodyPr>
            <a:normAutofit/>
            <a:scene3d>
              <a:camera prst="orthographicFront"/>
              <a:lightRig rig="threePt" dir="t">
                <a:rot lat="0" lon="0" rev="10800000"/>
              </a:lightRig>
            </a:scene3d>
            <a:sp3d extrusionH="57150">
              <a:bevelT w="38100" h="38100" prst="relaxedInset"/>
              <a:bevelB w="38100" h="38100" prst="relaxedInset"/>
            </a:sp3d>
          </a:bodyPr>
          <a:lstStyle>
            <a:lvl1pPr>
              <a:lnSpc>
                <a:spcPts val="6400"/>
              </a:lnSpc>
              <a:defRPr sz="6000">
                <a:solidFill>
                  <a:schemeClr val="bg1"/>
                </a:solidFill>
                <a:effectLst>
                  <a:outerShdw blurRad="25400" dist="19050" dir="4200000" algn="ctr" rotWithShape="0">
                    <a:schemeClr val="tx1">
                      <a:alpha val="40000"/>
                    </a:scheme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98475" y="5688105"/>
            <a:ext cx="8147050" cy="663387"/>
          </a:xfrm>
        </p:spPr>
        <p:txBody>
          <a:bodyPr>
            <a:scene3d>
              <a:camera prst="orthographicFront"/>
              <a:lightRig rig="threePt" dir="t"/>
            </a:scene3d>
            <a:sp3d extrusionH="57150">
              <a:bevelT w="38100" h="38100" prst="relaxedInset"/>
              <a:bevelB w="38100" h="38100" prst="relaxedInset"/>
            </a:sp3d>
          </a:bodyPr>
          <a:lstStyle>
            <a:lvl1pPr marL="0" indent="0" algn="ctr">
              <a:spcBef>
                <a:spcPts val="0"/>
              </a:spcBef>
              <a:buNone/>
              <a:defRPr b="0" baseline="0">
                <a:solidFill>
                  <a:schemeClr val="bg1"/>
                </a:solidFill>
                <a:effectLst>
                  <a:outerShdw blurRad="25400" dist="25400" dir="4200000" algn="ctr" rotWithShape="0">
                    <a:schemeClr val="tx1">
                      <a:alpha val="40000"/>
                    </a:schemeClr>
                  </a:outerShdw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75000"/>
                    <a:lumOff val="25000"/>
                  </a:schemeClr>
                </a:solidFill>
                <a:effectLst>
                  <a:outerShdw blurRad="25400" dist="12700" dir="4200000" algn="ctr" rotWithShape="0">
                    <a:schemeClr val="tx1">
                      <a:alpha val="40000"/>
                    </a:schemeClr>
                  </a:outerShdw>
                </a:effectLst>
              </a:defRPr>
            </a:lvl1pPr>
          </a:lstStyle>
          <a:p>
            <a:fld id="{B449D725-AF79-4FB6-8D02-83EAC61E3211}" type="datetimeFigureOut">
              <a:rPr lang="en-US" smtClean="0"/>
              <a:t>7/15/13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75000"/>
                    <a:lumOff val="25000"/>
                  </a:schemeClr>
                </a:solidFill>
                <a:effectLst>
                  <a:outerShdw blurRad="25400" dist="12700" dir="4200000" algn="ctr" rotWithShape="0">
                    <a:schemeClr val="tx1">
                      <a:alpha val="40000"/>
                    </a:schemeClr>
                  </a:outerShdw>
                </a:effectLst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75000"/>
                    <a:lumOff val="25000"/>
                  </a:schemeClr>
                </a:solidFill>
                <a:effectLst>
                  <a:outerShdw blurRad="25400" dist="12700" dir="4200000" algn="ctr" rotWithShape="0">
                    <a:schemeClr val="tx1">
                      <a:alpha val="40000"/>
                    </a:schemeClr>
                  </a:outerShdw>
                </a:effectLst>
              </a:defRPr>
            </a:lvl1pPr>
          </a:lstStyle>
          <a:p>
            <a:fld id="{076629CB-7937-4506-A327-ACF88B95BB03}" type="slidenum">
              <a:rPr lang="en-US" smtClean="0"/>
              <a:t>‹#›</a:t>
            </a:fld>
            <a:endParaRPr lang="en-US"/>
          </a:p>
        </p:txBody>
      </p:sp>
      <p:sp>
        <p:nvSpPr>
          <p:cNvPr id="8" name="Picture Placeholder 7"/>
          <p:cNvSpPr>
            <a:spLocks noGrp="1"/>
          </p:cNvSpPr>
          <p:nvPr>
            <p:ph type="pic" sz="quarter" idx="13"/>
          </p:nvPr>
        </p:nvSpPr>
        <p:spPr>
          <a:xfrm>
            <a:off x="1981200" y="685800"/>
            <a:ext cx="5181600" cy="3352800"/>
          </a:xfrm>
          <a:solidFill>
            <a:schemeClr val="tx1">
              <a:lumMod val="75000"/>
            </a:schemeClr>
          </a:solidFill>
          <a:ln w="127000" cap="sq">
            <a:solidFill>
              <a:schemeClr val="tx1"/>
            </a:solidFill>
            <a:miter lim="800000"/>
          </a:ln>
          <a:effectLst>
            <a:outerShdw blurRad="63500" sx="101000" sy="101000" algn="ctr" rotWithShape="0">
              <a:schemeClr val="bg2">
                <a:lumMod val="20000"/>
                <a:lumOff val="80000"/>
                <a:alpha val="40000"/>
              </a:schemeClr>
            </a:outerShdw>
          </a:effectLst>
          <a:scene3d>
            <a:camera prst="orthographicFront"/>
            <a:lightRig rig="twoPt" dir="t">
              <a:rot lat="0" lon="0" rev="9000000"/>
            </a:lightRig>
          </a:scene3d>
          <a:sp3d prstMaterial="matte">
            <a:bevelT w="12700" prst="relaxedInset"/>
            <a:bevelB w="38100" h="127000" prst="relaxedInset"/>
            <a:extrusionClr>
              <a:schemeClr val="tx1"/>
            </a:extrusionClr>
            <a:contourClr>
              <a:schemeClr val="tx1"/>
            </a:contourClr>
          </a:sp3d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8475" y="1774826"/>
            <a:ext cx="8147050" cy="1873250"/>
          </a:xfrm>
        </p:spPr>
        <p:txBody>
          <a:bodyPr anchor="b" anchorCtr="0"/>
          <a:lstStyle>
            <a:lvl1pPr algn="ctr">
              <a:defRPr sz="6000" b="0" cap="none" baseline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8475" y="3654519"/>
            <a:ext cx="8147050" cy="1500187"/>
          </a:xfrm>
        </p:spPr>
        <p:txBody>
          <a:bodyPr anchor="t" anchorCtr="0">
            <a:normAutofit/>
          </a:bodyPr>
          <a:lstStyle>
            <a:lvl1pPr marL="0" indent="0" algn="ctr">
              <a:spcBef>
                <a:spcPts val="0"/>
              </a:spcBef>
              <a:buNone/>
              <a:defRPr sz="2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9D725-AF79-4FB6-8D02-83EAC61E3211}" type="datetimeFigureOut">
              <a:rPr lang="en-US" smtClean="0"/>
              <a:t>7/15/13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6629CB-7937-4506-A327-ACF88B95BB0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8475" y="94129"/>
            <a:ext cx="8147051" cy="145228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98475" y="1762125"/>
            <a:ext cx="3840480" cy="4364038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290763" indent="-461963">
              <a:defRPr sz="1800"/>
            </a:lvl6pPr>
            <a:lvl7pPr marL="2290763" indent="-461963">
              <a:defRPr sz="1800"/>
            </a:lvl7pPr>
            <a:lvl8pPr marL="2290763" indent="-461963">
              <a:defRPr sz="1800"/>
            </a:lvl8pPr>
            <a:lvl9pPr marL="2290763" indent="-461963"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05046" y="1762125"/>
            <a:ext cx="3840480" cy="4364038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 marL="2290763" indent="-461963">
              <a:defRPr sz="1800"/>
            </a:lvl5pPr>
            <a:lvl6pPr marL="2290763" indent="-461963">
              <a:defRPr sz="1800"/>
            </a:lvl6pPr>
            <a:lvl7pPr marL="2290763" indent="-461963">
              <a:defRPr sz="1800"/>
            </a:lvl7pPr>
            <a:lvl8pPr marL="2290763" indent="-461963">
              <a:defRPr sz="1800"/>
            </a:lvl8pPr>
            <a:lvl9pPr marL="2290763" indent="-461963"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9D725-AF79-4FB6-8D02-83EAC61E3211}" type="datetimeFigureOut">
              <a:rPr lang="en-US" smtClean="0"/>
              <a:t>7/15/13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6629CB-7937-4506-A327-ACF88B95BB0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8475" y="94129"/>
            <a:ext cx="8147051" cy="1452283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8475" y="1550894"/>
            <a:ext cx="3840480" cy="715962"/>
          </a:xfrm>
        </p:spPr>
        <p:txBody>
          <a:bodyPr anchor="b"/>
          <a:lstStyle>
            <a:lvl1pPr marL="0" indent="0" algn="ctr">
              <a:spcBef>
                <a:spcPts val="0"/>
              </a:spcBef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8475" y="2541494"/>
            <a:ext cx="3840480" cy="3584668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290763" indent="-461963">
              <a:defRPr sz="1600"/>
            </a:lvl6pPr>
            <a:lvl7pPr marL="2290763" indent="-461963">
              <a:defRPr sz="1600"/>
            </a:lvl7pPr>
            <a:lvl8pPr marL="2290763" indent="-461963">
              <a:defRPr sz="1600"/>
            </a:lvl8pPr>
            <a:lvl9pPr marL="2290763" indent="-461963"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05046" y="1550894"/>
            <a:ext cx="3840480" cy="715962"/>
          </a:xfrm>
        </p:spPr>
        <p:txBody>
          <a:bodyPr anchor="b"/>
          <a:lstStyle>
            <a:lvl1pPr marL="0" indent="0" algn="ctr">
              <a:spcBef>
                <a:spcPts val="0"/>
              </a:spcBef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05046" y="2541494"/>
            <a:ext cx="3840480" cy="3584668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290763" indent="-461963">
              <a:defRPr sz="1600"/>
            </a:lvl6pPr>
            <a:lvl7pPr marL="2290763" indent="-461963">
              <a:defRPr sz="1600"/>
            </a:lvl7pPr>
            <a:lvl8pPr marL="2290763" indent="-461963">
              <a:defRPr sz="1600"/>
            </a:lvl8pPr>
            <a:lvl9pPr marL="2290763" indent="-461963"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9D725-AF79-4FB6-8D02-83EAC61E3211}" type="datetimeFigureOut">
              <a:rPr lang="en-US" smtClean="0"/>
              <a:t>7/15/13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6629CB-7937-4506-A327-ACF88B95BB03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502920" y="2353235"/>
            <a:ext cx="3840480" cy="1588"/>
          </a:xfrm>
          <a:prstGeom prst="line">
            <a:avLst/>
          </a:prstGeom>
          <a:ln w="63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4805045" y="2353235"/>
            <a:ext cx="3840480" cy="1588"/>
          </a:xfrm>
          <a:prstGeom prst="line">
            <a:avLst/>
          </a:prstGeom>
          <a:ln w="63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9D725-AF79-4FB6-8D02-83EAC61E3211}" type="datetimeFigureOut">
              <a:rPr lang="en-US" smtClean="0"/>
              <a:t>7/15/13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6629CB-7937-4506-A327-ACF88B95BB0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9D725-AF79-4FB6-8D02-83EAC61E3211}" type="datetimeFigureOut">
              <a:rPr lang="en-US" smtClean="0"/>
              <a:t>7/15/13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6629CB-7937-4506-A327-ACF88B95BB0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7540" y="416859"/>
            <a:ext cx="3840480" cy="1994647"/>
          </a:xfrm>
        </p:spPr>
        <p:txBody>
          <a:bodyPr anchor="b"/>
          <a:lstStyle>
            <a:lvl1pPr algn="ctr">
              <a:defRPr sz="44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92532" y="403412"/>
            <a:ext cx="3840480" cy="5722751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290763" indent="-461963">
              <a:defRPr sz="1800"/>
            </a:lvl6pPr>
            <a:lvl7pPr marL="2290763" indent="-461963">
              <a:defRPr sz="1800"/>
            </a:lvl7pPr>
            <a:lvl8pPr marL="2290763" indent="-461963">
              <a:defRPr sz="1800"/>
            </a:lvl8pPr>
            <a:lvl9pPr marL="2290763" indent="-461963"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7540" y="2438400"/>
            <a:ext cx="3840480" cy="3316942"/>
          </a:xfrm>
        </p:spPr>
        <p:txBody>
          <a:bodyPr>
            <a:normAutofit/>
          </a:bodyPr>
          <a:lstStyle>
            <a:lvl1pPr marL="0" indent="0" algn="ctr">
              <a:spcBef>
                <a:spcPts val="6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9D725-AF79-4FB6-8D02-83EAC61E3211}" type="datetimeFigureOut">
              <a:rPr lang="en-US" smtClean="0"/>
              <a:t>7/15/13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6629CB-7937-4506-A327-ACF88B95BB0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98475" y="94129"/>
            <a:ext cx="8147051" cy="1452283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8475" y="1761565"/>
            <a:ext cx="8147051" cy="436459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88259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B449D725-AF79-4FB6-8D02-83EAC61E3211}" type="datetimeFigureOut">
              <a:rPr lang="en-US" smtClean="0"/>
              <a:t>7/15/13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817659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076629CB-7937-4506-A327-ACF88B95BB03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txStyles>
    <p:titleStyle>
      <a:lvl1pPr algn="ctr" defTabSz="914400" rtl="0" eaLnBrk="1" latinLnBrk="0" hangingPunct="1">
        <a:spcBef>
          <a:spcPct val="0"/>
        </a:spcBef>
        <a:buNone/>
        <a:defRPr sz="5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200" indent="-457200" algn="l" defTabSz="914400" rtl="0" eaLnBrk="1" latinLnBrk="0" hangingPunct="1">
        <a:spcBef>
          <a:spcPts val="2000"/>
        </a:spcBef>
        <a:buClr>
          <a:schemeClr val="tx1">
            <a:lumMod val="75000"/>
            <a:lumOff val="25000"/>
          </a:schemeClr>
        </a:buClr>
        <a:buSzPct val="75000"/>
        <a:buFont typeface="Wingdings 2" pitchFamily="18" charset="2"/>
        <a:buChar char="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914400" indent="-457200" algn="l" defTabSz="914400" rtl="0" eaLnBrk="1" latinLnBrk="0" hangingPunct="1">
        <a:spcBef>
          <a:spcPts val="600"/>
        </a:spcBef>
        <a:buClr>
          <a:schemeClr val="tx1">
            <a:lumMod val="50000"/>
            <a:lumOff val="50000"/>
          </a:schemeClr>
        </a:buClr>
        <a:buSzPct val="75000"/>
        <a:buFont typeface="Wingdings 2" pitchFamily="18" charset="2"/>
        <a:buChar char="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371600" indent="-457200" algn="l" defTabSz="914400" rtl="0" eaLnBrk="1" latinLnBrk="0" hangingPunct="1">
        <a:spcBef>
          <a:spcPts val="600"/>
        </a:spcBef>
        <a:buClr>
          <a:schemeClr val="tx1">
            <a:lumMod val="75000"/>
            <a:lumOff val="25000"/>
          </a:schemeClr>
        </a:buClr>
        <a:buSzPct val="75000"/>
        <a:buFont typeface="Wingdings 2" pitchFamily="18" charset="2"/>
        <a:buChar char="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828800" indent="-457200" algn="l" defTabSz="914400" rtl="0" eaLnBrk="1" latinLnBrk="0" hangingPunct="1">
        <a:spcBef>
          <a:spcPts val="600"/>
        </a:spcBef>
        <a:buClr>
          <a:schemeClr val="tx1">
            <a:lumMod val="50000"/>
            <a:lumOff val="50000"/>
          </a:schemeClr>
        </a:buClr>
        <a:buSzPct val="75000"/>
        <a:buFont typeface="Wingdings 2" pitchFamily="18" charset="2"/>
        <a:buChar char="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286000" indent="-457200" algn="l" defTabSz="914400" rtl="0" eaLnBrk="1" latinLnBrk="0" hangingPunct="1">
        <a:spcBef>
          <a:spcPts val="600"/>
        </a:spcBef>
        <a:buClr>
          <a:schemeClr val="tx1">
            <a:lumMod val="75000"/>
            <a:lumOff val="25000"/>
          </a:schemeClr>
        </a:buClr>
        <a:buSzPct val="75000"/>
        <a:buFont typeface="Wingdings 2" pitchFamily="18" charset="2"/>
        <a:buChar char="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743200" indent="-461963" algn="l" defTabSz="914400" rtl="0" eaLnBrk="1" latinLnBrk="0" hangingPunct="1">
        <a:spcBef>
          <a:spcPct val="20000"/>
        </a:spcBef>
        <a:buClr>
          <a:schemeClr val="tx1">
            <a:lumMod val="50000"/>
            <a:lumOff val="50000"/>
          </a:schemeClr>
        </a:buClr>
        <a:buSzPct val="75000"/>
        <a:buFont typeface="Wingdings 2" pitchFamily="18" charset="2"/>
        <a:buChar char=""/>
        <a:defRPr lang="en-US" sz="1800" kern="1200" dirty="0" smtClean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3205163" indent="-461963" algn="l" defTabSz="914400" rtl="0" eaLnBrk="1" latinLnBrk="0" hangingPunct="1">
        <a:spcBef>
          <a:spcPct val="20000"/>
        </a:spcBef>
        <a:buClr>
          <a:schemeClr val="tx1">
            <a:lumMod val="75000"/>
            <a:lumOff val="25000"/>
          </a:schemeClr>
        </a:buClr>
        <a:buSzPct val="75000"/>
        <a:buFont typeface="Wingdings 2" pitchFamily="18" charset="2"/>
        <a:buChar char=""/>
        <a:defRPr lang="en-US" sz="1800" kern="1200" dirty="0" smtClean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657600" indent="-461963" algn="l" defTabSz="914400" rtl="0" eaLnBrk="1" latinLnBrk="0" hangingPunct="1">
        <a:spcBef>
          <a:spcPct val="20000"/>
        </a:spcBef>
        <a:buClr>
          <a:schemeClr val="tx1">
            <a:lumMod val="50000"/>
            <a:lumOff val="50000"/>
          </a:schemeClr>
        </a:buClr>
        <a:buSzPct val="75000"/>
        <a:buFont typeface="Wingdings 2" pitchFamily="18" charset="2"/>
        <a:buChar char=""/>
        <a:defRPr lang="en-US" sz="1800" kern="1200" dirty="0" smtClean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4119563" indent="-461963" algn="l" defTabSz="914400" rtl="0" eaLnBrk="1" latinLnBrk="0" hangingPunct="1">
        <a:spcBef>
          <a:spcPct val="20000"/>
        </a:spcBef>
        <a:buClr>
          <a:schemeClr val="tx1">
            <a:lumMod val="75000"/>
            <a:lumOff val="25000"/>
          </a:schemeClr>
        </a:buClr>
        <a:buSzPct val="75000"/>
        <a:buFont typeface="Wingdings 2" pitchFamily="18" charset="2"/>
        <a:buChar char=""/>
        <a:defRPr lang="en-US" sz="1800" kern="1200" dirty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youtube.com/watch?v=uMcNCbR7B40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youtube.com/watch?v=uMcNCbR7B40" TargetMode="Externa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Inside the Earth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Saturday Science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95453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Volcanoes and Earthquakes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Gyser</a:t>
            </a:r>
            <a:r>
              <a:rPr lang="en-US" dirty="0" smtClean="0"/>
              <a:t>/ Volcano</a:t>
            </a:r>
          </a:p>
          <a:p>
            <a:r>
              <a:rPr lang="en-US" dirty="0">
                <a:hlinkClick r:id="rId2"/>
              </a:rPr>
              <a:t>http://www.youtube.com/watch?v=uMcNCbR7B40</a:t>
            </a:r>
            <a:endParaRPr lang="en-US" dirty="0"/>
          </a:p>
          <a:p>
            <a:pPr lvl="1"/>
            <a:r>
              <a:rPr lang="en-US" dirty="0"/>
              <a:t>3:15- 3:</a:t>
            </a:r>
            <a:r>
              <a:rPr lang="en-US" dirty="0" smtClean="0"/>
              <a:t>50</a:t>
            </a:r>
          </a:p>
          <a:p>
            <a:pPr lvl="1"/>
            <a:endParaRPr lang="en-US" dirty="0"/>
          </a:p>
          <a:p>
            <a:r>
              <a:rPr lang="en-US" dirty="0" smtClean="0"/>
              <a:t>Earthquake: when the surface of the earth that is floating on the mantle shifts from heat build up. 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75728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Crust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This is the thin, rocky layer we think of as Earth’s surface. Its thickness changes from about 50 miles to 3 </a:t>
            </a:r>
            <a:r>
              <a:rPr lang="en-US" smtClean="0"/>
              <a:t>miles.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6363769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Crust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rcRect l="-20252" r="-20252"/>
          <a:stretch>
            <a:fillRect/>
          </a:stretch>
        </p:blipFill>
        <p:spPr>
          <a:xfrm>
            <a:off x="498475" y="1761566"/>
            <a:ext cx="8147051" cy="4364598"/>
          </a:xfrm>
        </p:spPr>
      </p:pic>
    </p:spTree>
    <p:extLst>
      <p:ext uri="{BB962C8B-B14F-4D97-AF65-F5344CB8AC3E}">
        <p14:creationId xmlns:p14="http://schemas.microsoft.com/office/powerpoint/2010/main" val="6878329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Mantle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This layer is rock hard, but it </a:t>
            </a:r>
            <a:r>
              <a:rPr lang="en-US" dirty="0" smtClean="0"/>
              <a:t>actually </a:t>
            </a:r>
            <a:r>
              <a:rPr lang="en-US" dirty="0"/>
              <a:t>flows around the outer core, moving about as fast as your fingernails grow</a:t>
            </a:r>
            <a:r>
              <a:rPr lang="en-US" dirty="0" smtClean="0"/>
              <a:t>.</a:t>
            </a:r>
            <a:endParaRPr lang="en-US" dirty="0" smtClean="0">
              <a:hlinkClick r:id="rId2"/>
            </a:endParaRPr>
          </a:p>
          <a:p>
            <a:r>
              <a:rPr lang="en-US" dirty="0" smtClean="0">
                <a:hlinkClick r:id="rId2"/>
              </a:rPr>
              <a:t>http</a:t>
            </a:r>
            <a:r>
              <a:rPr lang="en-US" dirty="0">
                <a:hlinkClick r:id="rId2"/>
              </a:rPr>
              <a:t>://www.youtube.com/watch?v=</a:t>
            </a:r>
            <a:r>
              <a:rPr lang="en-US" dirty="0" smtClean="0">
                <a:hlinkClick r:id="rId2"/>
              </a:rPr>
              <a:t>uMcNCbR7B40</a:t>
            </a:r>
            <a:endParaRPr lang="en-US" dirty="0" smtClean="0"/>
          </a:p>
          <a:p>
            <a:pPr lvl="1"/>
            <a:r>
              <a:rPr lang="en-US" dirty="0" smtClean="0"/>
              <a:t>1:08-2:12</a:t>
            </a:r>
          </a:p>
        </p:txBody>
      </p:sp>
    </p:spTree>
    <p:extLst>
      <p:ext uri="{BB962C8B-B14F-4D97-AF65-F5344CB8AC3E}">
        <p14:creationId xmlns:p14="http://schemas.microsoft.com/office/powerpoint/2010/main" val="37470476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Mantle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rcRect l="-20252" r="-20252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3550331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Outer Core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This layer is also made up of mostly iron and nickel, but here the metals are melted into very hot liquid. This hot liquid forms a layer that moves around the inner core.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10903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Outer Core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rcRect l="-20252" r="-20252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276408381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Inner Core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center of the Earth is about 6,000 miles below the Earth’s surface. It is a solid ball made of mostly 2 materials: Iron and Nickel. </a:t>
            </a:r>
          </a:p>
          <a:p>
            <a:r>
              <a:rPr lang="en-US" dirty="0" smtClean="0"/>
              <a:t>If we had a gallon jug of the earths core material, it would weigh more than 100 pounds!</a:t>
            </a:r>
          </a:p>
        </p:txBody>
      </p:sp>
    </p:spTree>
    <p:extLst>
      <p:ext uri="{BB962C8B-B14F-4D97-AF65-F5344CB8AC3E}">
        <p14:creationId xmlns:p14="http://schemas.microsoft.com/office/powerpoint/2010/main" val="26701976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Inner Core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rcRect l="-20252" r="-20252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162897695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jpeg"/><Relationship Id="rId3" Type="http://schemas.openxmlformats.org/officeDocument/2006/relationships/image" Target="../media/image3.jpeg"/></Relationships>
</file>

<file path=ppt/theme/theme1.xml><?xml version="1.0" encoding="utf-8"?>
<a:theme xmlns:a="http://schemas.openxmlformats.org/drawingml/2006/main" name="Saddle">
  <a:themeElements>
    <a:clrScheme name="Saddle">
      <a:dk1>
        <a:srgbClr val="302C24"/>
      </a:dk1>
      <a:lt1>
        <a:sysClr val="window" lastClr="FFFFFF"/>
      </a:lt1>
      <a:dk2>
        <a:srgbClr val="AC6416"/>
      </a:dk2>
      <a:lt2>
        <a:srgbClr val="E8E4DB"/>
      </a:lt2>
      <a:accent1>
        <a:srgbClr val="C6B178"/>
      </a:accent1>
      <a:accent2>
        <a:srgbClr val="9C5B14"/>
      </a:accent2>
      <a:accent3>
        <a:srgbClr val="71B2BC"/>
      </a:accent3>
      <a:accent4>
        <a:srgbClr val="78AA5D"/>
      </a:accent4>
      <a:accent5>
        <a:srgbClr val="867099"/>
      </a:accent5>
      <a:accent6>
        <a:srgbClr val="4C6F75"/>
      </a:accent6>
      <a:hlink>
        <a:srgbClr val="F27B0E"/>
      </a:hlink>
      <a:folHlink>
        <a:srgbClr val="989268"/>
      </a:folHlink>
    </a:clrScheme>
    <a:fontScheme name="Saddle">
      <a:majorFont>
        <a:latin typeface="Book Antiqua"/>
        <a:ea typeface=""/>
        <a:cs typeface=""/>
        <a:font script="Jpan" typeface="ＭＳ 明朝"/>
        <a:font script="Hans" typeface="宋体"/>
        <a:font script="Hant" typeface="新細明體"/>
      </a:majorFont>
      <a:minorFont>
        <a:latin typeface="Book Antiqua"/>
        <a:ea typeface=""/>
        <a:cs typeface=""/>
        <a:font script="Jpan" typeface="ＭＳ 明朝"/>
        <a:font script="Hans" typeface="宋体"/>
        <a:font script="Hant" typeface="新細明體"/>
      </a:minorFont>
    </a:fontScheme>
    <a:fmtScheme name="Saddle">
      <a:fillStyleLst>
        <a:solidFill>
          <a:schemeClr val="phClr"/>
        </a:solidFill>
        <a:gradFill rotWithShape="1">
          <a:gsLst>
            <a:gs pos="0">
              <a:schemeClr val="phClr"/>
            </a:gs>
            <a:gs pos="30000">
              <a:schemeClr val="phClr">
                <a:tint val="80000"/>
              </a:schemeClr>
            </a:gs>
            <a:gs pos="100000">
              <a:schemeClr val="phClr">
                <a:tint val="100000"/>
              </a:schemeClr>
            </a:gs>
          </a:gsLst>
          <a:path path="rect">
            <a:fillToRect l="50000" r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70000"/>
                <a:satMod val="120000"/>
              </a:schemeClr>
              <a:schemeClr val="phClr">
                <a:tint val="30000"/>
                <a:satMod val="120000"/>
              </a:schemeClr>
            </a:duotone>
          </a:blip>
          <a:stretch/>
        </a:blipFill>
      </a:fillStyleLst>
      <a:lnStyleLst>
        <a:ln w="254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50800" cap="flat" cmpd="dbl" algn="ctr">
          <a:solidFill>
            <a:schemeClr val="phClr"/>
          </a:solidFill>
          <a:prstDash val="solid"/>
        </a:ln>
        <a:ln w="76200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FFFFFF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sunrise" dir="tl">
              <a:rot lat="0" lon="0" rev="1200000"/>
            </a:lightRig>
          </a:scene3d>
          <a:sp3d prstMaterial="softEdge">
            <a:bevelT w="0" h="0"/>
          </a:sp3d>
        </a:effectStyle>
        <a:effectStyle>
          <a:effectLst>
            <a:innerShdw blurRad="76200" dist="38100" dir="13500000">
              <a:srgbClr val="FFFFFF">
                <a:alpha val="75000"/>
              </a:srgbClr>
            </a:innerShdw>
          </a:effectLst>
          <a:scene3d>
            <a:camera prst="perspectiveFront" fov="2400000"/>
            <a:lightRig rig="twoPt" dir="tl"/>
          </a:scene3d>
          <a:sp3d>
            <a:bevelT w="25400" h="12700" prst="angle"/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2">
            <a:duotone>
              <a:schemeClr val="phClr">
                <a:shade val="30000"/>
                <a:satMod val="250000"/>
              </a:schemeClr>
              <a:schemeClr val="phClr">
                <a:tint val="50000"/>
                <a:satMod val="200000"/>
              </a:schemeClr>
            </a:duotone>
          </a:blip>
          <a:stretch/>
        </a:blipFill>
        <a:blipFill rotWithShape="1">
          <a:blip xmlns:r="http://schemas.openxmlformats.org/officeDocument/2006/relationships" r:embed="rId3">
            <a:duotone>
              <a:schemeClr val="phClr">
                <a:shade val="90000"/>
                <a:hueMod val="90000"/>
                <a:satMod val="150000"/>
                <a:lumMod val="90000"/>
              </a:schemeClr>
              <a:schemeClr val="phClr">
                <a:tint val="70000"/>
                <a:shade val="80000"/>
                <a:satMod val="300000"/>
                <a:lumMod val="110000"/>
              </a:schemeClr>
            </a:duotone>
          </a:blip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Saddle.thmx</Template>
  <TotalTime>44</TotalTime>
  <Words>213</Words>
  <Application>Microsoft Macintosh PowerPoint</Application>
  <PresentationFormat>On-screen Show (4:3)</PresentationFormat>
  <Paragraphs>23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Saddle</vt:lpstr>
      <vt:lpstr>Inside the Earth</vt:lpstr>
      <vt:lpstr>Crust</vt:lpstr>
      <vt:lpstr>Crust</vt:lpstr>
      <vt:lpstr>Mantle</vt:lpstr>
      <vt:lpstr>Mantle</vt:lpstr>
      <vt:lpstr>Outer Core</vt:lpstr>
      <vt:lpstr>Outer Core</vt:lpstr>
      <vt:lpstr>Inner Core</vt:lpstr>
      <vt:lpstr>Inner Core</vt:lpstr>
      <vt:lpstr>Volcanoes and Earthquakes</vt:lpstr>
    </vt:vector>
  </TitlesOfParts>
  <Company>Indiana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Emma Sinclair</dc:creator>
  <cp:lastModifiedBy>Rochelle B. Schatz</cp:lastModifiedBy>
  <cp:revision>4</cp:revision>
  <dcterms:created xsi:type="dcterms:W3CDTF">2012-02-15T22:32:32Z</dcterms:created>
  <dcterms:modified xsi:type="dcterms:W3CDTF">2013-07-15T15:21:56Z</dcterms:modified>
</cp:coreProperties>
</file>